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53" r:id="rId15"/>
    <p:sldId id="354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64" r:id="rId26"/>
    <p:sldId id="365" r:id="rId27"/>
    <p:sldId id="336" r:id="rId28"/>
    <p:sldId id="337" r:id="rId29"/>
    <p:sldId id="338" r:id="rId30"/>
    <p:sldId id="339" r:id="rId31"/>
    <p:sldId id="340" r:id="rId32"/>
    <p:sldId id="341" r:id="rId33"/>
    <p:sldId id="342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2709862"/>
            <a:ext cx="6762750" cy="143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09712"/>
            <a:ext cx="116014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04975"/>
            <a:ext cx="116395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90687"/>
            <a:ext cx="116109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573016"/>
            <a:ext cx="1179195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60648"/>
            <a:ext cx="6772275" cy="629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55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66937"/>
            <a:ext cx="116014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4567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618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90687"/>
            <a:ext cx="115919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45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26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68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85925"/>
            <a:ext cx="116776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5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223500" cy="57057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797152"/>
            <a:ext cx="1047750" cy="101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1628800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7556" y="1971700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3776" y="2642260"/>
            <a:ext cx="8362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31516" y="2977540"/>
            <a:ext cx="8362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26616" y="3312820"/>
            <a:ext cx="46938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26616" y="4318660"/>
            <a:ext cx="8294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43936" y="4981600"/>
            <a:ext cx="8522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01036" y="5659780"/>
            <a:ext cx="8522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29636" y="6006048"/>
            <a:ext cx="46250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29192" cy="5395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52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85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76400"/>
            <a:ext cx="116109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70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81162"/>
            <a:ext cx="115824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89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00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80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07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2584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14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19200"/>
            <a:ext cx="117252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12474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68960"/>
            <a:ext cx="4886325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363751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3189"/>
            <a:ext cx="10081120" cy="586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4204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363628"/>
            <a:ext cx="72008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9152" y="1729388"/>
            <a:ext cx="99287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22580" y="2468528"/>
            <a:ext cx="120546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11300" y="2826668"/>
            <a:ext cx="120546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95420" y="4670708"/>
            <a:ext cx="54934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21640" y="5013176"/>
            <a:ext cx="458336" cy="2469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21640" y="5402228"/>
            <a:ext cx="504056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17880" y="5775608"/>
            <a:ext cx="49414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6712"/>
            <a:ext cx="8546926" cy="5755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43062"/>
            <a:ext cx="115252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11036"/>
            <a:ext cx="10297144" cy="57299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70080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7361"/>
          <a:stretch/>
        </p:blipFill>
        <p:spPr>
          <a:xfrm>
            <a:off x="335360" y="1247775"/>
            <a:ext cx="11377264" cy="55134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72816"/>
            <a:ext cx="1044892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16832"/>
            <a:ext cx="1047750" cy="101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1772816"/>
            <a:ext cx="504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1352" y="3609236"/>
            <a:ext cx="100693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24892" y="4721756"/>
            <a:ext cx="4991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268760"/>
            <a:ext cx="72580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484784"/>
            <a:ext cx="76676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62175"/>
            <a:ext cx="115728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6217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9737"/>
            <a:ext cx="115538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2025-12-02T21:51:23Z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